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70" r:id="rId4"/>
    <p:sldId id="271" r:id="rId5"/>
    <p:sldId id="272" r:id="rId6"/>
    <p:sldId id="273" r:id="rId7"/>
    <p:sldId id="296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5" r:id="rId19"/>
    <p:sldId id="284" r:id="rId20"/>
    <p:sldId id="286" r:id="rId21"/>
    <p:sldId id="287" r:id="rId22"/>
    <p:sldId id="288" r:id="rId23"/>
    <p:sldId id="258" r:id="rId24"/>
    <p:sldId id="289" r:id="rId25"/>
    <p:sldId id="290" r:id="rId26"/>
    <p:sldId id="259" r:id="rId27"/>
    <p:sldId id="291" r:id="rId28"/>
    <p:sldId id="260" r:id="rId29"/>
    <p:sldId id="292" r:id="rId30"/>
    <p:sldId id="293" r:id="rId31"/>
    <p:sldId id="294" r:id="rId32"/>
    <p:sldId id="295" r:id="rId33"/>
    <p:sldId id="261" r:id="rId34"/>
    <p:sldId id="262" r:id="rId35"/>
    <p:sldId id="263" r:id="rId36"/>
    <p:sldId id="297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298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264" r:id="rId67"/>
    <p:sldId id="299" r:id="rId68"/>
    <p:sldId id="330" r:id="rId69"/>
    <p:sldId id="328" r:id="rId70"/>
    <p:sldId id="329" r:id="rId71"/>
    <p:sldId id="331" r:id="rId72"/>
    <p:sldId id="332" r:id="rId73"/>
    <p:sldId id="333" r:id="rId74"/>
    <p:sldId id="334" r:id="rId75"/>
    <p:sldId id="335" r:id="rId76"/>
    <p:sldId id="265" r:id="rId77"/>
    <p:sldId id="266" r:id="rId78"/>
    <p:sldId id="267" r:id="rId79"/>
    <p:sldId id="268" r:id="rId80"/>
    <p:sldId id="26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0675D2-2C37-4625-8548-018D3B193F94}">
          <p14:sldIdLst>
            <p14:sldId id="256"/>
            <p14:sldId id="257"/>
            <p14:sldId id="270"/>
            <p14:sldId id="271"/>
            <p14:sldId id="272"/>
            <p14:sldId id="273"/>
            <p14:sldId id="296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58"/>
            <p14:sldId id="289"/>
            <p14:sldId id="290"/>
            <p14:sldId id="259"/>
            <p14:sldId id="291"/>
            <p14:sldId id="260"/>
            <p14:sldId id="292"/>
            <p14:sldId id="293"/>
            <p14:sldId id="294"/>
            <p14:sldId id="295"/>
            <p14:sldId id="261"/>
            <p14:sldId id="262"/>
            <p14:sldId id="263"/>
            <p14:sldId id="297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29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264"/>
            <p14:sldId id="299"/>
            <p14:sldId id="330"/>
            <p14:sldId id="328"/>
            <p14:sldId id="329"/>
            <p14:sldId id="331"/>
            <p14:sldId id="332"/>
            <p14:sldId id="333"/>
            <p14:sldId id="334"/>
            <p14:sldId id="335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allah Adel" initials="AA" lastIdx="1" clrIdx="0">
    <p:extLst>
      <p:ext uri="{19B8F6BF-5375-455C-9EA6-DF929625EA0E}">
        <p15:presenceInfo xmlns:p15="http://schemas.microsoft.com/office/powerpoint/2012/main" userId="ded66048dcb10e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4AFF-A1CC-43A8-86C2-88159531C03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AD2BB-3AF4-441A-80C4-2B5028A99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AD2BB-3AF4-441A-80C4-2B5028A996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0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6700-BA02-4ACA-9DB1-1595FF7BC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441B4-5EA4-4F5D-B101-2581CD906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2F43B-3828-4A74-A502-A497FF40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B8A7B-7E2D-43C0-9028-63237DC1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00DA-8641-4BAB-9DDE-9D6BCCB6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3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8FAD-2E59-4F8D-9068-3EB7171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FC430-E035-4CEA-B787-11667C03F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5482C-7682-4A8E-9E7D-EC359CD7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806E9-0E40-4A57-9A0E-8373EEE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D0E9C-84EC-4D64-B9E8-A44DE469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7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A79AD-8935-47FB-8DF2-4E0CA0FFB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964E5-020B-45D6-8720-13AEA6DF3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3FC72-265B-4E17-93D9-997DCD10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8815-DC29-4BD8-A1FC-CAE03FBD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49030-58E8-45A7-9682-CCA84E24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979B-5A43-43D1-BC45-1FFDC133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ADE55-64A0-44F9-953D-87AB40BA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AD1B6-7F22-49DE-8451-D0D46050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953F2-2D5E-443F-BF2F-98C3EA36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8F37F-E81C-42F6-B101-AAB07246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B86A-DD80-4A80-B994-0EBCF78A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1950F-A2C0-41C7-981A-D04641D1D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3BAB-773F-40A9-BB27-9A7445A8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A2FC6-3A33-4809-AC42-C7BBC94F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5E082-E6A7-4B7D-A426-BFC7EF43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37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7A83-2BA1-4C89-955F-46182D5D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D9F22-C1E2-4939-A4A0-DC26EE746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3EAD3-06EE-4318-9972-DA985208C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53FE-47E7-48D8-849F-1707EC634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C97F6-8CF2-431C-8C91-8C495299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0A8AB-BC02-49DA-9309-C24D759B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1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6F9E-7907-41AC-9102-0B1EC5F9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D3BEC-5471-4E17-A4D8-0AC00C92E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EC6ED-0C28-4A55-9565-A6107662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5EBAB-537B-4D18-9E5E-B8815910F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17A12-52F4-4B86-B924-BC8302F9C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0BF16-B593-4A50-B2ED-19CD1637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3FA63-5043-4A43-AB55-034CE049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FDA64-45A5-46BB-9F3D-BA856AEA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4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48C3-E69B-47E6-B9CF-650456226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C30A7-EF0B-446D-B02D-5369EBB6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BB207-D947-4A6B-9514-633047A8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B7909-F2D5-4FE6-BB8D-82927082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1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153A6-0666-4104-A490-DB88E988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87BDC-637C-4909-BE68-D81DB40A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C3BA6-94EC-4B39-8D9E-FBCA7A0A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8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1C65-5E1D-4CC9-9A98-3DAB38AA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46F3-9068-4FB0-B8AA-76BCAD7FF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25FC-9005-4F40-B86E-3A083EA49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B71CE-8DDD-49A9-AD00-0B6DC10C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4254F-851D-44EE-A3F1-36B9C256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FB4EC-6C3B-40DF-9E19-0AA889C1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5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B645-36D0-4F20-8789-6C3C656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B921F-1CB3-4A80-9285-9A136BA47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D145B-51EE-4797-B7DC-45C789140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C9304-7B8E-4E76-9582-17F265F3D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7C1F1-F12F-4F8D-8B9A-49708B97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FAAF6-50F5-41BF-B90F-D608407B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B0F9B-004D-4507-ACA3-747958F2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5083E-1C8E-4628-8FF3-E03577964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35E49-5D80-42B1-B42C-6FF03DD06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C6EC-41F6-40F5-90D8-2474B946D4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EEB5A-C9DD-472D-8556-20F23CF2C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39D0E-A096-4ED4-A604-08D8CD572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C4E5E-7E06-40CA-9FBD-6E0FBAB8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57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8300-CF57-4FDA-B075-4277DDFB8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 </a:t>
            </a:r>
            <a:r>
              <a:rPr lang="en-US" i="1" dirty="0"/>
              <a:t>Freight Analysis Framework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0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AFB40BB-C224-4501-94A6-4506EC5F2D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" b="969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428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F4B52F9-A106-4B27-909C-5BE5734E48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r="30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439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109253F-4D11-4B8D-83A9-1B0249B0BF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" r="57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3878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CF42F5-7D55-404E-BF6A-F2E103F44E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" b="445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14985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5CE14F1-ED78-4604-B0E9-03FE2B38A0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" b="1147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0752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641434E-073C-4547-9CA3-C9A66805E5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r="167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29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5FDAD4A-DB8F-4AAC-965D-B769D62E7B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b="609"/>
          <a:stretch>
            <a:fillRect/>
          </a:stretch>
        </p:blipFill>
        <p:spPr>
          <a:xfrm>
            <a:off x="0" y="862989"/>
            <a:ext cx="12156474" cy="5132021"/>
          </a:xfrm>
        </p:spPr>
      </p:pic>
    </p:spTree>
    <p:extLst>
      <p:ext uri="{BB962C8B-B14F-4D97-AF65-F5344CB8AC3E}">
        <p14:creationId xmlns:p14="http://schemas.microsoft.com/office/powerpoint/2010/main" val="4260413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B49A514-1BA1-4437-A404-58A36F290E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" b="415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331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5AA8CB-8688-42F8-9151-DE2F90676E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b="447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4374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81EAAE6-61AB-4AC7-B5AE-BF63A9604D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r="109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231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A3E0-6ADD-4EE5-8F94-D50E57C18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What is FAF?</a:t>
            </a:r>
          </a:p>
        </p:txBody>
      </p:sp>
    </p:spTree>
    <p:extLst>
      <p:ext uri="{BB962C8B-B14F-4D97-AF65-F5344CB8AC3E}">
        <p14:creationId xmlns:p14="http://schemas.microsoft.com/office/powerpoint/2010/main" val="16259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B0270E6-535D-40CF-A6A0-9CDC1040DD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" b="322"/>
          <a:stretch>
            <a:fillRect/>
          </a:stretch>
        </p:blipFill>
        <p:spPr>
          <a:xfrm>
            <a:off x="0" y="0"/>
            <a:ext cx="12192000" cy="7057292"/>
          </a:xfrm>
        </p:spPr>
      </p:pic>
    </p:spTree>
    <p:extLst>
      <p:ext uri="{BB962C8B-B14F-4D97-AF65-F5344CB8AC3E}">
        <p14:creationId xmlns:p14="http://schemas.microsoft.com/office/powerpoint/2010/main" val="228892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577BBF-85D3-4C32-ADDF-DC29B5DC93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" b="419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4035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3D10F86-EC84-4E4E-A1DD-86DD23B5BC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" b="1336"/>
          <a:stretch>
            <a:fillRect/>
          </a:stretch>
        </p:blipFill>
        <p:spPr>
          <a:xfrm>
            <a:off x="166687" y="1336432"/>
            <a:ext cx="11858625" cy="3212122"/>
          </a:xfrm>
        </p:spPr>
      </p:pic>
    </p:spTree>
    <p:extLst>
      <p:ext uri="{BB962C8B-B14F-4D97-AF65-F5344CB8AC3E}">
        <p14:creationId xmlns:p14="http://schemas.microsoft.com/office/powerpoint/2010/main" val="3937164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1721-C43C-4FD7-8B02-239AF09F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Domestic Destination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A1E4F-E7AF-46C8-8626-43A6DF6E4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82" y="1533378"/>
            <a:ext cx="6893169" cy="5174891"/>
          </a:xfrm>
        </p:spPr>
      </p:pic>
    </p:spTree>
    <p:extLst>
      <p:ext uri="{BB962C8B-B14F-4D97-AF65-F5344CB8AC3E}">
        <p14:creationId xmlns:p14="http://schemas.microsoft.com/office/powerpoint/2010/main" val="412234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36B7382-C8E9-4200-89E1-9F9E09B7E4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28197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3B25592-BF2A-4E4B-BB1C-67E69B4DEA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633"/>
          <a:stretch>
            <a:fillRect/>
          </a:stretch>
        </p:blipFill>
        <p:spPr>
          <a:xfrm>
            <a:off x="1031630" y="1578341"/>
            <a:ext cx="10128739" cy="2688858"/>
          </a:xfrm>
        </p:spPr>
      </p:pic>
    </p:spTree>
    <p:extLst>
      <p:ext uri="{BB962C8B-B14F-4D97-AF65-F5344CB8AC3E}">
        <p14:creationId xmlns:p14="http://schemas.microsoft.com/office/powerpoint/2010/main" val="165234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DE5-3090-426A-BCB5-93ACF966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The Commodities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D6DD9-8F0C-43CA-A058-FB1A2C976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07" y="1378634"/>
            <a:ext cx="4254266" cy="5332057"/>
          </a:xfrm>
        </p:spPr>
      </p:pic>
    </p:spTree>
    <p:extLst>
      <p:ext uri="{BB962C8B-B14F-4D97-AF65-F5344CB8AC3E}">
        <p14:creationId xmlns:p14="http://schemas.microsoft.com/office/powerpoint/2010/main" val="21248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CC0BD8A-5E37-46FA-B9EB-5D9CEB3A82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" b="584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412042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91E0-0474-4DEE-87A4-F809E812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Domestic Modes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80391-2EE1-48E9-8316-9A51AF4CA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73" y="1825625"/>
            <a:ext cx="4946053" cy="4351338"/>
          </a:xfrm>
        </p:spPr>
      </p:pic>
    </p:spTree>
    <p:extLst>
      <p:ext uri="{BB962C8B-B14F-4D97-AF65-F5344CB8AC3E}">
        <p14:creationId xmlns:p14="http://schemas.microsoft.com/office/powerpoint/2010/main" val="118481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9D8BC4F-BDEE-4545-B01A-C2443690A1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" b="126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930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71520AE7-AEC4-49E3-824F-F72A5C8AC5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333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B3E830-F210-4506-9AA3-45ACBBA879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r="2570"/>
          <a:stretch>
            <a:fillRect/>
          </a:stretch>
        </p:blipFill>
        <p:spPr>
          <a:xfrm>
            <a:off x="0" y="1289539"/>
            <a:ext cx="12192000" cy="3798277"/>
          </a:xfrm>
        </p:spPr>
      </p:pic>
    </p:spTree>
    <p:extLst>
      <p:ext uri="{BB962C8B-B14F-4D97-AF65-F5344CB8AC3E}">
        <p14:creationId xmlns:p14="http://schemas.microsoft.com/office/powerpoint/2010/main" val="1131908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0CF2E7D-F0D2-4CF9-97F7-440397FFC5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" r="698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943657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9C45B9-2E8D-4DDD-96E2-A8E41D7F1D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r="57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3981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32729-558A-4B06-8F2A-C19C009B4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22031"/>
            <a:ext cx="6967781" cy="5446957"/>
          </a:xfrm>
        </p:spPr>
        <p:txBody>
          <a:bodyPr>
            <a:norm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Domestic Freight Forecast Methodology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 dirty="0"/>
              <a:t>Forecasted U.S. Economy Database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/>
              <a:t>Number of Employees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2400" dirty="0"/>
              <a:t>Total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2400" dirty="0"/>
              <a:t>By Industry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2400" dirty="0"/>
              <a:t>By Occupation Group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2400" dirty="0"/>
              <a:t>By Geographic Area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/>
              <a:t>Number of Business Locations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2400" dirty="0"/>
              <a:t>By Industry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2400" dirty="0"/>
              <a:t>By Geographic Area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/>
              <a:t>Geographic Segments</a:t>
            </a:r>
          </a:p>
        </p:txBody>
      </p:sp>
    </p:spTree>
    <p:extLst>
      <p:ext uri="{BB962C8B-B14F-4D97-AF65-F5344CB8AC3E}">
        <p14:creationId xmlns:p14="http://schemas.microsoft.com/office/powerpoint/2010/main" val="39862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A72D5-1B26-4699-AF25-37848CE2C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096" y="492369"/>
            <a:ext cx="10597246" cy="57986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Challenge addressed by the use case</a:t>
            </a:r>
            <a:br>
              <a:rPr lang="en-US" sz="3200" dirty="0"/>
            </a:br>
            <a:endParaRPr lang="en-US" sz="3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Forecasted economic dataset by industry sector and by geographic region is hard to get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FAF dataset contains 132 categorical variables of  domestic destination ,  132 origin destination  , 43 Commodities and 7 domestic modes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5686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FC660-740D-4CAD-B630-6C35BB10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9822" y="829994"/>
            <a:ext cx="9875520" cy="4504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Challenges solutions</a:t>
            </a:r>
            <a:br>
              <a:rPr lang="en-US" sz="3200" dirty="0"/>
            </a:b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By calculate the growth rate for each year and the previous year for it and get the average for all of these growth rates (2012 - 2018) and added it to next year.</a:t>
            </a:r>
            <a:br>
              <a:rPr lang="en-US" sz="2800" dirty="0"/>
            </a:b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By divide </a:t>
            </a:r>
            <a:r>
              <a:rPr lang="en-US" sz="2800" dirty="0" err="1"/>
              <a:t>dataSet</a:t>
            </a:r>
            <a:r>
              <a:rPr lang="en-US" sz="2800" dirty="0"/>
              <a:t> in term of domestic origin to 22 model which each model contains 6 origin out of 132 domestic origin to decrease the categorical variables.</a:t>
            </a:r>
            <a:br>
              <a:rPr lang="en-US" sz="2800" dirty="0"/>
            </a:b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762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A4CE-6664-4915-A51D-6DE5A996B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6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95B1974-A8A8-413B-BBBB-84F9CE99735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" b="2245"/>
          <a:stretch>
            <a:fillRect/>
          </a:stretch>
        </p:blipFill>
        <p:spPr>
          <a:xfrm>
            <a:off x="0" y="1101971"/>
            <a:ext cx="12192000" cy="3985846"/>
          </a:xfrm>
        </p:spPr>
      </p:pic>
    </p:spTree>
    <p:extLst>
      <p:ext uri="{BB962C8B-B14F-4D97-AF65-F5344CB8AC3E}">
        <p14:creationId xmlns:p14="http://schemas.microsoft.com/office/powerpoint/2010/main" val="477337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3426153-0C90-43F2-AC33-76C407C538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" b="273"/>
          <a:stretch>
            <a:fillRect/>
          </a:stretch>
        </p:blipFill>
        <p:spPr>
          <a:xfrm>
            <a:off x="176657" y="590844"/>
            <a:ext cx="11838686" cy="5391248"/>
          </a:xfrm>
        </p:spPr>
      </p:pic>
    </p:spTree>
    <p:extLst>
      <p:ext uri="{BB962C8B-B14F-4D97-AF65-F5344CB8AC3E}">
        <p14:creationId xmlns:p14="http://schemas.microsoft.com/office/powerpoint/2010/main" val="201440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F199C4-8153-4D22-AE00-4C5E65AD61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" b="554"/>
          <a:stretch>
            <a:fillRect/>
          </a:stretch>
        </p:blipFill>
        <p:spPr>
          <a:xfrm>
            <a:off x="152400" y="822325"/>
            <a:ext cx="11887200" cy="5213350"/>
          </a:xfrm>
        </p:spPr>
      </p:pic>
    </p:spTree>
    <p:extLst>
      <p:ext uri="{BB962C8B-B14F-4D97-AF65-F5344CB8AC3E}">
        <p14:creationId xmlns:p14="http://schemas.microsoft.com/office/powerpoint/2010/main" val="340722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C150778-3326-4539-8663-F32BC3D3F9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" b="479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976000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43765B-C934-47D2-921C-04E47DCD10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" b="582"/>
          <a:stretch>
            <a:fillRect/>
          </a:stretch>
        </p:blipFill>
        <p:spPr>
          <a:xfrm>
            <a:off x="152400" y="822325"/>
            <a:ext cx="11887200" cy="5213350"/>
          </a:xfrm>
        </p:spPr>
      </p:pic>
    </p:spTree>
    <p:extLst>
      <p:ext uri="{BB962C8B-B14F-4D97-AF65-F5344CB8AC3E}">
        <p14:creationId xmlns:p14="http://schemas.microsoft.com/office/powerpoint/2010/main" val="3884599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76DBBB1-7584-45EE-A1B4-BE53811C81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" b="1559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9240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834D0BC-BE48-4EE3-9998-F43DDA9A5E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" b="699"/>
          <a:stretch>
            <a:fillRect/>
          </a:stretch>
        </p:blipFill>
        <p:spPr>
          <a:xfrm>
            <a:off x="1055077" y="328246"/>
            <a:ext cx="10011508" cy="4607292"/>
          </a:xfrm>
        </p:spPr>
      </p:pic>
    </p:spTree>
    <p:extLst>
      <p:ext uri="{BB962C8B-B14F-4D97-AF65-F5344CB8AC3E}">
        <p14:creationId xmlns:p14="http://schemas.microsoft.com/office/powerpoint/2010/main" val="182616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8A8F99-6E03-47D8-9518-A0D0404D6D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r="6398"/>
          <a:stretch>
            <a:fillRect/>
          </a:stretch>
        </p:blipFill>
        <p:spPr>
          <a:xfrm>
            <a:off x="876300" y="234462"/>
            <a:ext cx="10377854" cy="4955076"/>
          </a:xfrm>
        </p:spPr>
      </p:pic>
    </p:spTree>
    <p:extLst>
      <p:ext uri="{BB962C8B-B14F-4D97-AF65-F5344CB8AC3E}">
        <p14:creationId xmlns:p14="http://schemas.microsoft.com/office/powerpoint/2010/main" val="1983391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7F5CCD9-8C8B-459F-B830-A7DD63F224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" b="283"/>
          <a:stretch>
            <a:fillRect/>
          </a:stretch>
        </p:blipFill>
        <p:spPr>
          <a:xfrm>
            <a:off x="609600" y="187569"/>
            <a:ext cx="10972800" cy="5095631"/>
          </a:xfrm>
        </p:spPr>
      </p:pic>
    </p:spTree>
    <p:extLst>
      <p:ext uri="{BB962C8B-B14F-4D97-AF65-F5344CB8AC3E}">
        <p14:creationId xmlns:p14="http://schemas.microsoft.com/office/powerpoint/2010/main" val="1380826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3CB1E2-15AF-43BB-A085-CA89C62C2A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" b="242"/>
          <a:stretch>
            <a:fillRect/>
          </a:stretch>
        </p:blipFill>
        <p:spPr>
          <a:xfrm>
            <a:off x="288925" y="822325"/>
            <a:ext cx="11614150" cy="5213350"/>
          </a:xfrm>
        </p:spPr>
      </p:pic>
    </p:spTree>
    <p:extLst>
      <p:ext uri="{BB962C8B-B14F-4D97-AF65-F5344CB8AC3E}">
        <p14:creationId xmlns:p14="http://schemas.microsoft.com/office/powerpoint/2010/main" val="157828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96EDF5-F297-4CF0-8DD1-A627216C5A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" r="1298"/>
          <a:stretch>
            <a:fillRect/>
          </a:stretch>
        </p:blipFill>
        <p:spPr>
          <a:xfrm>
            <a:off x="1735015" y="498114"/>
            <a:ext cx="8721969" cy="5861772"/>
          </a:xfrm>
        </p:spPr>
      </p:pic>
    </p:spTree>
    <p:extLst>
      <p:ext uri="{BB962C8B-B14F-4D97-AF65-F5344CB8AC3E}">
        <p14:creationId xmlns:p14="http://schemas.microsoft.com/office/powerpoint/2010/main" val="3455903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F721-7538-4C21-83D3-186CB77DE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1500" dirty="0"/>
              <a:t>The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34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C8FD433-AECB-4F26-B93A-822D896B1F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" b="450"/>
          <a:stretch>
            <a:fillRect/>
          </a:stretch>
        </p:blipFill>
        <p:spPr>
          <a:xfrm>
            <a:off x="652787" y="275449"/>
            <a:ext cx="10886426" cy="6307101"/>
          </a:xfrm>
        </p:spPr>
      </p:pic>
    </p:spTree>
    <p:extLst>
      <p:ext uri="{BB962C8B-B14F-4D97-AF65-F5344CB8AC3E}">
        <p14:creationId xmlns:p14="http://schemas.microsoft.com/office/powerpoint/2010/main" val="1871613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89EE354-36FA-4339-B466-02B5B69258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r="1071"/>
          <a:stretch>
            <a:fillRect/>
          </a:stretch>
        </p:blipFill>
        <p:spPr>
          <a:xfrm>
            <a:off x="334963" y="868363"/>
            <a:ext cx="11522075" cy="5121275"/>
          </a:xfrm>
        </p:spPr>
      </p:pic>
    </p:spTree>
    <p:extLst>
      <p:ext uri="{BB962C8B-B14F-4D97-AF65-F5344CB8AC3E}">
        <p14:creationId xmlns:p14="http://schemas.microsoft.com/office/powerpoint/2010/main" val="201850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DB4B859-BFB1-4A56-9E5F-F3A033A7C7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" b="960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68139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951D470-B5C4-40CD-8FE7-1A82453B9F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" b="150"/>
          <a:stretch>
            <a:fillRect/>
          </a:stretch>
        </p:blipFill>
        <p:spPr>
          <a:xfrm>
            <a:off x="334963" y="1006475"/>
            <a:ext cx="11522075" cy="4845050"/>
          </a:xfrm>
        </p:spPr>
      </p:pic>
    </p:spTree>
    <p:extLst>
      <p:ext uri="{BB962C8B-B14F-4D97-AF65-F5344CB8AC3E}">
        <p14:creationId xmlns:p14="http://schemas.microsoft.com/office/powerpoint/2010/main" val="575393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50D7252-AFA5-48AE-A507-4ACD408ACB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" b="966"/>
          <a:stretch>
            <a:fillRect/>
          </a:stretch>
        </p:blipFill>
        <p:spPr>
          <a:xfrm>
            <a:off x="334963" y="1189038"/>
            <a:ext cx="11522075" cy="4479925"/>
          </a:xfrm>
        </p:spPr>
      </p:pic>
    </p:spTree>
    <p:extLst>
      <p:ext uri="{BB962C8B-B14F-4D97-AF65-F5344CB8AC3E}">
        <p14:creationId xmlns:p14="http://schemas.microsoft.com/office/powerpoint/2010/main" val="867934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BFAA95A-F016-49DD-85FF-84B4778178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r="2523"/>
          <a:stretch>
            <a:fillRect/>
          </a:stretch>
        </p:blipFill>
        <p:spPr>
          <a:xfrm>
            <a:off x="0" y="987425"/>
            <a:ext cx="12192000" cy="3565525"/>
          </a:xfrm>
        </p:spPr>
      </p:pic>
    </p:spTree>
    <p:extLst>
      <p:ext uri="{BB962C8B-B14F-4D97-AF65-F5344CB8AC3E}">
        <p14:creationId xmlns:p14="http://schemas.microsoft.com/office/powerpoint/2010/main" val="3070279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13F7B8D-E190-4063-AF8B-0CA5C16757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" b="1374"/>
          <a:stretch>
            <a:fillRect/>
          </a:stretch>
        </p:blipFill>
        <p:spPr>
          <a:xfrm>
            <a:off x="0" y="987425"/>
            <a:ext cx="12192000" cy="3657600"/>
          </a:xfrm>
        </p:spPr>
      </p:pic>
    </p:spTree>
    <p:extLst>
      <p:ext uri="{BB962C8B-B14F-4D97-AF65-F5344CB8AC3E}">
        <p14:creationId xmlns:p14="http://schemas.microsoft.com/office/powerpoint/2010/main" val="409907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D4F2BBA-C011-47AB-9506-152CBCECC8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>
            <a:fillRect/>
          </a:stretch>
        </p:blipFill>
        <p:spPr>
          <a:xfrm>
            <a:off x="334963" y="1050925"/>
            <a:ext cx="11522075" cy="4756150"/>
          </a:xfrm>
        </p:spPr>
      </p:pic>
    </p:spTree>
    <p:extLst>
      <p:ext uri="{BB962C8B-B14F-4D97-AF65-F5344CB8AC3E}">
        <p14:creationId xmlns:p14="http://schemas.microsoft.com/office/powerpoint/2010/main" val="2852043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7A7A6EB-E54D-4E80-B035-EDAF755C78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" r="303"/>
          <a:stretch>
            <a:fillRect/>
          </a:stretch>
        </p:blipFill>
        <p:spPr>
          <a:xfrm>
            <a:off x="1723292" y="342317"/>
            <a:ext cx="8745415" cy="6173366"/>
          </a:xfrm>
        </p:spPr>
      </p:pic>
    </p:spTree>
    <p:extLst>
      <p:ext uri="{BB962C8B-B14F-4D97-AF65-F5344CB8AC3E}">
        <p14:creationId xmlns:p14="http://schemas.microsoft.com/office/powerpoint/2010/main" val="1647180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3315AB-BA7D-40CD-B13C-55D4ADD917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" b="47"/>
          <a:stretch>
            <a:fillRect/>
          </a:stretch>
        </p:blipFill>
        <p:spPr>
          <a:xfrm>
            <a:off x="750278" y="474340"/>
            <a:ext cx="10761784" cy="5870947"/>
          </a:xfrm>
        </p:spPr>
      </p:pic>
    </p:spTree>
    <p:extLst>
      <p:ext uri="{BB962C8B-B14F-4D97-AF65-F5344CB8AC3E}">
        <p14:creationId xmlns:p14="http://schemas.microsoft.com/office/powerpoint/2010/main" val="3550038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5CADEEB-83E4-45D0-893C-F82C018993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>
          <a:xfrm>
            <a:off x="288925" y="868363"/>
            <a:ext cx="11614150" cy="5121275"/>
          </a:xfrm>
        </p:spPr>
      </p:pic>
    </p:spTree>
    <p:extLst>
      <p:ext uri="{BB962C8B-B14F-4D97-AF65-F5344CB8AC3E}">
        <p14:creationId xmlns:p14="http://schemas.microsoft.com/office/powerpoint/2010/main" val="3154827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79FE36A-89E1-4513-80CF-FA0EF60F56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b="1111"/>
          <a:stretch>
            <a:fillRect/>
          </a:stretch>
        </p:blipFill>
        <p:spPr>
          <a:xfrm>
            <a:off x="872569" y="425074"/>
            <a:ext cx="10446862" cy="6007852"/>
          </a:xfrm>
        </p:spPr>
      </p:pic>
    </p:spTree>
    <p:extLst>
      <p:ext uri="{BB962C8B-B14F-4D97-AF65-F5344CB8AC3E}">
        <p14:creationId xmlns:p14="http://schemas.microsoft.com/office/powerpoint/2010/main" val="1351746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6DA8DB3-8E8E-4B24-B583-CB326F6370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" b="240"/>
          <a:stretch>
            <a:fillRect/>
          </a:stretch>
        </p:blipFill>
        <p:spPr>
          <a:xfrm>
            <a:off x="919301" y="839498"/>
            <a:ext cx="10353397" cy="5179003"/>
          </a:xfrm>
        </p:spPr>
      </p:pic>
    </p:spTree>
    <p:extLst>
      <p:ext uri="{BB962C8B-B14F-4D97-AF65-F5344CB8AC3E}">
        <p14:creationId xmlns:p14="http://schemas.microsoft.com/office/powerpoint/2010/main" val="80051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3BB24F-40EE-4C29-B922-DEF112245F2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r="1389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656300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267A53-AAEB-4801-B502-A2C9151757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r="413"/>
          <a:stretch>
            <a:fillRect/>
          </a:stretch>
        </p:blipFill>
        <p:spPr>
          <a:xfrm>
            <a:off x="288925" y="731838"/>
            <a:ext cx="11614150" cy="5394325"/>
          </a:xfrm>
        </p:spPr>
      </p:pic>
    </p:spTree>
    <p:extLst>
      <p:ext uri="{BB962C8B-B14F-4D97-AF65-F5344CB8AC3E}">
        <p14:creationId xmlns:p14="http://schemas.microsoft.com/office/powerpoint/2010/main" val="2836493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99A1F5C-ADFB-4144-A14C-662C6C3F59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r="1031"/>
          <a:stretch>
            <a:fillRect/>
          </a:stretch>
        </p:blipFill>
        <p:spPr>
          <a:xfrm>
            <a:off x="1336431" y="160574"/>
            <a:ext cx="9519137" cy="6536852"/>
          </a:xfrm>
        </p:spPr>
      </p:pic>
    </p:spTree>
    <p:extLst>
      <p:ext uri="{BB962C8B-B14F-4D97-AF65-F5344CB8AC3E}">
        <p14:creationId xmlns:p14="http://schemas.microsoft.com/office/powerpoint/2010/main" val="2760083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0F28AEF-D1D0-4957-B958-C1072DA60B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r="132"/>
          <a:stretch>
            <a:fillRect/>
          </a:stretch>
        </p:blipFill>
        <p:spPr>
          <a:xfrm>
            <a:off x="853952" y="807976"/>
            <a:ext cx="10484095" cy="5242047"/>
          </a:xfrm>
        </p:spPr>
      </p:pic>
    </p:spTree>
    <p:extLst>
      <p:ext uri="{BB962C8B-B14F-4D97-AF65-F5344CB8AC3E}">
        <p14:creationId xmlns:p14="http://schemas.microsoft.com/office/powerpoint/2010/main" val="2762195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7587C8-90E3-4B05-BA78-01B53961C7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" r="2578"/>
          <a:stretch>
            <a:fillRect/>
          </a:stretch>
        </p:blipFill>
        <p:spPr>
          <a:xfrm>
            <a:off x="334963" y="822325"/>
            <a:ext cx="11522075" cy="5213350"/>
          </a:xfrm>
        </p:spPr>
      </p:pic>
    </p:spTree>
    <p:extLst>
      <p:ext uri="{BB962C8B-B14F-4D97-AF65-F5344CB8AC3E}">
        <p14:creationId xmlns:p14="http://schemas.microsoft.com/office/powerpoint/2010/main" val="4035451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3D8201-DF91-4C1B-9B35-BB0C87BDFA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r="520"/>
          <a:stretch>
            <a:fillRect/>
          </a:stretch>
        </p:blipFill>
        <p:spPr>
          <a:xfrm>
            <a:off x="1475643" y="235917"/>
            <a:ext cx="9240714" cy="6386165"/>
          </a:xfrm>
        </p:spPr>
      </p:pic>
    </p:spTree>
    <p:extLst>
      <p:ext uri="{BB962C8B-B14F-4D97-AF65-F5344CB8AC3E}">
        <p14:creationId xmlns:p14="http://schemas.microsoft.com/office/powerpoint/2010/main" val="4028866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6F398AD-96E6-4265-8CF0-7041BAC574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" r="376"/>
          <a:stretch>
            <a:fillRect/>
          </a:stretch>
        </p:blipFill>
        <p:spPr>
          <a:xfrm>
            <a:off x="597355" y="644343"/>
            <a:ext cx="10997289" cy="5569314"/>
          </a:xfrm>
        </p:spPr>
      </p:pic>
    </p:spTree>
    <p:extLst>
      <p:ext uri="{BB962C8B-B14F-4D97-AF65-F5344CB8AC3E}">
        <p14:creationId xmlns:p14="http://schemas.microsoft.com/office/powerpoint/2010/main" val="3579481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9FDEAC-CA9E-413B-846E-D50768B22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1" y="151719"/>
            <a:ext cx="11704320" cy="6558569"/>
          </a:xfrm>
        </p:spPr>
      </p:pic>
    </p:spTree>
    <p:extLst>
      <p:ext uri="{BB962C8B-B14F-4D97-AF65-F5344CB8AC3E}">
        <p14:creationId xmlns:p14="http://schemas.microsoft.com/office/powerpoint/2010/main" val="1715601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657D-B767-4CF0-BD31-B0F85C9D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The Models</a:t>
            </a:r>
          </a:p>
        </p:txBody>
      </p:sp>
    </p:spTree>
    <p:extLst>
      <p:ext uri="{BB962C8B-B14F-4D97-AF65-F5344CB8AC3E}">
        <p14:creationId xmlns:p14="http://schemas.microsoft.com/office/powerpoint/2010/main" val="797548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44781C7-7C79-4ADC-A633-203ABE1ECC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" b="485"/>
          <a:stretch>
            <a:fillRect/>
          </a:stretch>
        </p:blipFill>
        <p:spPr>
          <a:xfrm>
            <a:off x="975519" y="914400"/>
            <a:ext cx="10240962" cy="5029200"/>
          </a:xfrm>
        </p:spPr>
      </p:pic>
    </p:spTree>
    <p:extLst>
      <p:ext uri="{BB962C8B-B14F-4D97-AF65-F5344CB8AC3E}">
        <p14:creationId xmlns:p14="http://schemas.microsoft.com/office/powerpoint/2010/main" val="580475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E427C05-28A8-4563-A183-1FB4A16954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>
            <a:fillRect/>
          </a:stretch>
        </p:blipFill>
        <p:spPr>
          <a:xfrm>
            <a:off x="0" y="679450"/>
            <a:ext cx="12192000" cy="5534025"/>
          </a:xfrm>
        </p:spPr>
      </p:pic>
    </p:spTree>
    <p:extLst>
      <p:ext uri="{BB962C8B-B14F-4D97-AF65-F5344CB8AC3E}">
        <p14:creationId xmlns:p14="http://schemas.microsoft.com/office/powerpoint/2010/main" val="399966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28DA-FDDC-4017-AFCA-74C874AE8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9600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11133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0A9994-5BFB-4B46-8B6A-01A07AD247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6" b="11486"/>
          <a:stretch>
            <a:fillRect/>
          </a:stretch>
        </p:blipFill>
        <p:spPr>
          <a:xfrm>
            <a:off x="0" y="585788"/>
            <a:ext cx="12192000" cy="5280025"/>
          </a:xfrm>
        </p:spPr>
      </p:pic>
    </p:spTree>
    <p:extLst>
      <p:ext uri="{BB962C8B-B14F-4D97-AF65-F5344CB8AC3E}">
        <p14:creationId xmlns:p14="http://schemas.microsoft.com/office/powerpoint/2010/main" val="2146392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D586E3-4516-4CEE-90F7-43B14F45C4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r="348"/>
          <a:stretch>
            <a:fillRect/>
          </a:stretch>
        </p:blipFill>
        <p:spPr>
          <a:xfrm>
            <a:off x="1595307" y="582889"/>
            <a:ext cx="9001386" cy="5692221"/>
          </a:xfrm>
        </p:spPr>
      </p:pic>
    </p:spTree>
    <p:extLst>
      <p:ext uri="{BB962C8B-B14F-4D97-AF65-F5344CB8AC3E}">
        <p14:creationId xmlns:p14="http://schemas.microsoft.com/office/powerpoint/2010/main" val="27733341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77C2E9E-1262-4DC3-AEE5-6853489555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" b="1388"/>
          <a:stretch>
            <a:fillRect/>
          </a:stretch>
        </p:blipFill>
        <p:spPr>
          <a:xfrm>
            <a:off x="0" y="1508919"/>
            <a:ext cx="12192000" cy="3840162"/>
          </a:xfrm>
        </p:spPr>
      </p:pic>
    </p:spTree>
    <p:extLst>
      <p:ext uri="{BB962C8B-B14F-4D97-AF65-F5344CB8AC3E}">
        <p14:creationId xmlns:p14="http://schemas.microsoft.com/office/powerpoint/2010/main" val="82615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F6DF982-3BA9-4237-BF6E-F2D39D443A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" r="266"/>
          <a:stretch>
            <a:fillRect/>
          </a:stretch>
        </p:blipFill>
        <p:spPr>
          <a:xfrm>
            <a:off x="984250" y="987425"/>
            <a:ext cx="10333038" cy="3932238"/>
          </a:xfrm>
        </p:spPr>
      </p:pic>
    </p:spTree>
    <p:extLst>
      <p:ext uri="{BB962C8B-B14F-4D97-AF65-F5344CB8AC3E}">
        <p14:creationId xmlns:p14="http://schemas.microsoft.com/office/powerpoint/2010/main" val="833087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0E3FF6-9A63-4BE2-92FE-76B5859BE8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" b="1236"/>
          <a:stretch>
            <a:fillRect/>
          </a:stretch>
        </p:blipFill>
        <p:spPr>
          <a:xfrm>
            <a:off x="422858" y="997779"/>
            <a:ext cx="11346283" cy="4862441"/>
          </a:xfrm>
        </p:spPr>
      </p:pic>
    </p:spTree>
    <p:extLst>
      <p:ext uri="{BB962C8B-B14F-4D97-AF65-F5344CB8AC3E}">
        <p14:creationId xmlns:p14="http://schemas.microsoft.com/office/powerpoint/2010/main" val="22579967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587C3A-71FC-4BA3-A088-ACBCF60056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>
            <a:fillRect/>
          </a:stretch>
        </p:blipFill>
        <p:spPr>
          <a:xfrm>
            <a:off x="105507" y="1873555"/>
            <a:ext cx="11980985" cy="3110890"/>
          </a:xfrm>
        </p:spPr>
      </p:pic>
    </p:spTree>
    <p:extLst>
      <p:ext uri="{BB962C8B-B14F-4D97-AF65-F5344CB8AC3E}">
        <p14:creationId xmlns:p14="http://schemas.microsoft.com/office/powerpoint/2010/main" val="3568071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7691E7-A205-41DA-9323-24B07380E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112542"/>
            <a:ext cx="11102170" cy="6527409"/>
          </a:xfrm>
        </p:spPr>
      </p:pic>
    </p:spTree>
    <p:extLst>
      <p:ext uri="{BB962C8B-B14F-4D97-AF65-F5344CB8AC3E}">
        <p14:creationId xmlns:p14="http://schemas.microsoft.com/office/powerpoint/2010/main" val="831229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A2126B-A36D-4446-946E-698BFA065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3" y="280988"/>
            <a:ext cx="11158868" cy="6273800"/>
          </a:xfrm>
        </p:spPr>
      </p:pic>
    </p:spTree>
    <p:extLst>
      <p:ext uri="{BB962C8B-B14F-4D97-AF65-F5344CB8AC3E}">
        <p14:creationId xmlns:p14="http://schemas.microsoft.com/office/powerpoint/2010/main" val="5976405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9C57FF-ABCC-4FFF-BEEA-D8C08332D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211015"/>
            <a:ext cx="11535508" cy="6400800"/>
          </a:xfrm>
        </p:spPr>
      </p:pic>
    </p:spTree>
    <p:extLst>
      <p:ext uri="{BB962C8B-B14F-4D97-AF65-F5344CB8AC3E}">
        <p14:creationId xmlns:p14="http://schemas.microsoft.com/office/powerpoint/2010/main" val="3230369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A8CE93-89E7-4E41-8359-DB922D2F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1" y="168812"/>
            <a:ext cx="11844997" cy="6386733"/>
          </a:xfrm>
        </p:spPr>
      </p:pic>
    </p:spTree>
    <p:extLst>
      <p:ext uri="{BB962C8B-B14F-4D97-AF65-F5344CB8AC3E}">
        <p14:creationId xmlns:p14="http://schemas.microsoft.com/office/powerpoint/2010/main" val="88505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FF8E2F-0B0C-46A4-9164-16A5A80A120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r="219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18702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484FC2-4147-41FF-9A1F-7DB0A6256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09"/>
            <a:ext cx="12192000" cy="6555545"/>
          </a:xfrm>
        </p:spPr>
      </p:pic>
    </p:spTree>
    <p:extLst>
      <p:ext uri="{BB962C8B-B14F-4D97-AF65-F5344CB8AC3E}">
        <p14:creationId xmlns:p14="http://schemas.microsoft.com/office/powerpoint/2010/main" val="302410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9206CBE-3E0E-48F2-81DB-D466891D4F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r="594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09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60</Words>
  <Application>Microsoft Office PowerPoint</Application>
  <PresentationFormat>Widescreen</PresentationFormat>
  <Paragraphs>28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  Freight Analysis Framework </vt:lpstr>
      <vt:lpstr>What is FAF?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Domestic Destination</vt:lpstr>
      <vt:lpstr>PowerPoint Presentation</vt:lpstr>
      <vt:lpstr>PowerPoint Presentation</vt:lpstr>
      <vt:lpstr>The Commodities</vt:lpstr>
      <vt:lpstr>PowerPoint Presentation</vt:lpstr>
      <vt:lpstr>Domestic 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Evaluations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Freight Analysis Framework </dc:title>
  <dc:creator>Abdallah Adel</dc:creator>
  <cp:lastModifiedBy>Abdallah Adel</cp:lastModifiedBy>
  <cp:revision>38</cp:revision>
  <dcterms:created xsi:type="dcterms:W3CDTF">2020-12-31T11:42:02Z</dcterms:created>
  <dcterms:modified xsi:type="dcterms:W3CDTF">2021-02-21T12:32:13Z</dcterms:modified>
</cp:coreProperties>
</file>